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78" r:id="rId7"/>
    <p:sldId id="261" r:id="rId8"/>
    <p:sldId id="263" r:id="rId9"/>
    <p:sldId id="264" r:id="rId10"/>
    <p:sldId id="265" r:id="rId11"/>
    <p:sldId id="277" r:id="rId12"/>
    <p:sldId id="279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EBBA7-96A5-4A06-BD0F-C34D5CB00CC4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E53E0-52AD-4DE6-8CFC-EBCB8F335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58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31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63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1087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24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545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440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53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961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75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13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0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53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0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79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7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F3072-48F5-45F6-85D6-31F60DA47F29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2674857-4974-4022-B8E6-1F4ECC2A6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45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2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716693"/>
            <a:ext cx="8596668" cy="122743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Уголок природы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986" y="2405448"/>
            <a:ext cx="6433750" cy="425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1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6238" y="609600"/>
            <a:ext cx="6217764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 гостях у сказки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97" y="1444367"/>
            <a:ext cx="6993924" cy="482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46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Интерактивная доска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12" y="609600"/>
            <a:ext cx="5143500" cy="603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4572" y="1985319"/>
            <a:ext cx="7799429" cy="1540475"/>
          </a:xfrm>
        </p:spPr>
        <p:txBody>
          <a:bodyPr/>
          <a:lstStyle/>
          <a:p>
            <a:r>
              <a:rPr lang="ru-RU" dirty="0" smtClean="0"/>
              <a:t>Социально – коммуникативное </a:t>
            </a:r>
            <a:br>
              <a:rPr lang="ru-RU" dirty="0" smtClean="0"/>
            </a:br>
            <a:r>
              <a:rPr lang="ru-RU" dirty="0" smtClean="0"/>
              <a:t>                развитие: игра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25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3416" y="609600"/>
            <a:ext cx="5830586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Автопарк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56" y="1680519"/>
            <a:ext cx="7101017" cy="457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4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1740" y="609600"/>
            <a:ext cx="5542261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Магазин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" y="1270000"/>
            <a:ext cx="7430531" cy="554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2670" y="313038"/>
            <a:ext cx="6341332" cy="16173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Семья (мягкая зона)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64" y="1276864"/>
            <a:ext cx="808772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6854" y="609600"/>
            <a:ext cx="5469925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Парикмахерская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5" y="1738183"/>
            <a:ext cx="7867121" cy="47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25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5178" y="263611"/>
            <a:ext cx="5838824" cy="166678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Больничка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203" y="1046205"/>
            <a:ext cx="5143500" cy="574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1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5880" y="609600"/>
            <a:ext cx="5468121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Театральный уголок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«Сказка за сказкой»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81" y="2281881"/>
            <a:ext cx="5173362" cy="34269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578" y="3336326"/>
            <a:ext cx="5173362" cy="342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3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3372" y="2382473"/>
            <a:ext cx="8050427" cy="157713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Зона раздевальная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Добро пожаловать!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3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0292" y="609600"/>
            <a:ext cx="6423710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Волшебный куб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437" y="2059460"/>
            <a:ext cx="5000368" cy="394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9232" y="609600"/>
            <a:ext cx="5717060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Уголок дидактических игр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«Развивай-ка»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4" y="2932670"/>
            <a:ext cx="5156887" cy="3744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699" y="1930400"/>
            <a:ext cx="5038339" cy="374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8886" y="922638"/>
            <a:ext cx="7165116" cy="10077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Азбука дорожного движения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134" y="1771136"/>
            <a:ext cx="6549081" cy="433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5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972" y="609600"/>
            <a:ext cx="6885029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Мастерская «Сделай сам!»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605" y="1930400"/>
            <a:ext cx="6326660" cy="421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7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3946" y="609600"/>
            <a:ext cx="6020056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Животный мир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14" y="1556950"/>
            <a:ext cx="6614984" cy="485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2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334" y="1606378"/>
            <a:ext cx="7807667" cy="324022"/>
          </a:xfrm>
        </p:spPr>
        <p:txBody>
          <a:bodyPr>
            <a:normAutofit fontScale="90000"/>
          </a:bodyPr>
          <a:lstStyle/>
          <a:p>
            <a:r>
              <a:rPr lang="ru-RU" dirty="0"/>
              <a:t>Социально – коммуникативное </a:t>
            </a:r>
            <a:br>
              <a:rPr lang="ru-RU" dirty="0"/>
            </a:br>
            <a:r>
              <a:rPr lang="ru-RU" dirty="0"/>
              <a:t>                развитие: </a:t>
            </a:r>
            <a:r>
              <a:rPr lang="ru-RU" dirty="0" smtClean="0"/>
              <a:t>труд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24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4346" y="609600"/>
            <a:ext cx="6629656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Уголок дежурства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16" y="1639331"/>
            <a:ext cx="6549081" cy="471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7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8357" y="1985320"/>
            <a:ext cx="6975645" cy="1252150"/>
          </a:xfrm>
        </p:spPr>
        <p:txBody>
          <a:bodyPr/>
          <a:lstStyle/>
          <a:p>
            <a:r>
              <a:rPr lang="ru-RU" dirty="0" smtClean="0"/>
              <a:t>Речевое развитие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4388" y="609600"/>
            <a:ext cx="6489613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Речевая полянка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78" y="1493795"/>
            <a:ext cx="6870357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7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146" y="2010032"/>
            <a:ext cx="7848856" cy="1021492"/>
          </a:xfrm>
        </p:spPr>
        <p:txBody>
          <a:bodyPr/>
          <a:lstStyle/>
          <a:p>
            <a:r>
              <a:rPr lang="ru-RU" dirty="0" smtClean="0"/>
              <a:t>Художественное творчество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96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28" y="1577129"/>
            <a:ext cx="7130643" cy="507114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5813" y="209724"/>
            <a:ext cx="9194334" cy="1904301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Информационный стенд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«Для вас родители</a:t>
            </a:r>
            <a:r>
              <a:rPr lang="ru-RU" dirty="0" smtClean="0">
                <a:solidFill>
                  <a:srgbClr val="FF0000"/>
                </a:solidFill>
              </a:rPr>
              <a:t>!»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2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4919" y="741404"/>
            <a:ext cx="6679082" cy="118899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Юный художник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011" y="1930401"/>
            <a:ext cx="6812692" cy="458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1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7827" y="609600"/>
            <a:ext cx="6672650" cy="1320800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64" y="411892"/>
            <a:ext cx="8031892" cy="560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21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6597" y="492153"/>
            <a:ext cx="6438523" cy="1907097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Наше творчество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304" y="1261143"/>
            <a:ext cx="7108272" cy="5448650"/>
          </a:xfrm>
        </p:spPr>
      </p:pic>
    </p:spTree>
    <p:extLst>
      <p:ext uri="{BB962C8B-B14F-4D97-AF65-F5344CB8AC3E}">
        <p14:creationId xmlns:p14="http://schemas.microsoft.com/office/powerpoint/2010/main" val="183173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Наша умывальная комната «Чистюля»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684" y="1812022"/>
            <a:ext cx="6543413" cy="4395831"/>
          </a:xfrm>
        </p:spPr>
      </p:pic>
    </p:spTree>
    <p:extLst>
      <p:ext uri="{BB962C8B-B14F-4D97-AF65-F5344CB8AC3E}">
        <p14:creationId xmlns:p14="http://schemas.microsoft.com/office/powerpoint/2010/main" val="241688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6724" y="164757"/>
            <a:ext cx="6547277" cy="176564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Наша групповая комната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7" y="2531291"/>
            <a:ext cx="517524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675" y="1270000"/>
            <a:ext cx="5331767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2757" y="626076"/>
            <a:ext cx="6061245" cy="130432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Физическое развитие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«Радуга спорта»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827" y="1930400"/>
            <a:ext cx="4629665" cy="4901513"/>
          </a:xfrm>
        </p:spPr>
      </p:pic>
    </p:spTree>
    <p:extLst>
      <p:ext uri="{BB962C8B-B14F-4D97-AF65-F5344CB8AC3E}">
        <p14:creationId xmlns:p14="http://schemas.microsoft.com/office/powerpoint/2010/main" val="124643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8096" y="2487827"/>
            <a:ext cx="7815905" cy="1795849"/>
          </a:xfrm>
        </p:spPr>
        <p:txBody>
          <a:bodyPr/>
          <a:lstStyle/>
          <a:p>
            <a:r>
              <a:rPr lang="ru-RU" dirty="0" smtClean="0"/>
              <a:t>Познавательное развитие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46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Веселая математика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89" y="2916195"/>
            <a:ext cx="4306558" cy="36658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58" y="2240692"/>
            <a:ext cx="4637903" cy="366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5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</TotalTime>
  <Words>73</Words>
  <Application>Microsoft Office PowerPoint</Application>
  <PresentationFormat>Широкоэкранный</PresentationFormat>
  <Paragraphs>30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Trebuchet MS</vt:lpstr>
      <vt:lpstr>Wingdings 3</vt:lpstr>
      <vt:lpstr>Грань</vt:lpstr>
      <vt:lpstr>Презентация PowerPoint</vt:lpstr>
      <vt:lpstr>Зона раздевальная  Добро пожаловать! </vt:lpstr>
      <vt:lpstr>Информационный стенд «Для вас родители!»</vt:lpstr>
      <vt:lpstr>Наше творчество!</vt:lpstr>
      <vt:lpstr>Наша умывальная комната «Чистюля»</vt:lpstr>
      <vt:lpstr>Наша групповая комната</vt:lpstr>
      <vt:lpstr>Физическое развитие «Радуга спорта»</vt:lpstr>
      <vt:lpstr>Познавательное развитие</vt:lpstr>
      <vt:lpstr>Веселая математика</vt:lpstr>
      <vt:lpstr>Уголок природы</vt:lpstr>
      <vt:lpstr>В гостях у сказки</vt:lpstr>
      <vt:lpstr>Интерактивная доска</vt:lpstr>
      <vt:lpstr>Социально – коммуникативное                  развитие: игра</vt:lpstr>
      <vt:lpstr>Автопарк</vt:lpstr>
      <vt:lpstr>Магазин</vt:lpstr>
      <vt:lpstr>Семья (мягкая зона)</vt:lpstr>
      <vt:lpstr>Парикмахерская</vt:lpstr>
      <vt:lpstr>Больничка</vt:lpstr>
      <vt:lpstr>Театральный уголок  «Сказка за сказкой»</vt:lpstr>
      <vt:lpstr>Волшебный куб</vt:lpstr>
      <vt:lpstr>Уголок дидактических игр  «Развивай-ка»</vt:lpstr>
      <vt:lpstr>Азбука дорожного движения</vt:lpstr>
      <vt:lpstr>Мастерская «Сделай сам!»</vt:lpstr>
      <vt:lpstr>Животный мир</vt:lpstr>
      <vt:lpstr>Социально – коммуникативное                  развитие: труд</vt:lpstr>
      <vt:lpstr>Уголок дежурства</vt:lpstr>
      <vt:lpstr>Речевое развитие</vt:lpstr>
      <vt:lpstr>Речевая полянка</vt:lpstr>
      <vt:lpstr>Художественное творчество</vt:lpstr>
      <vt:lpstr>Юный художник</vt:lpstr>
      <vt:lpstr>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</cp:revision>
  <dcterms:created xsi:type="dcterms:W3CDTF">2021-06-02T11:46:18Z</dcterms:created>
  <dcterms:modified xsi:type="dcterms:W3CDTF">2021-06-02T12:52:53Z</dcterms:modified>
</cp:coreProperties>
</file>